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419" r:id="rId3"/>
    <p:sldId id="414" r:id="rId4"/>
    <p:sldId id="422" r:id="rId5"/>
    <p:sldId id="415" r:id="rId6"/>
  </p:sldIdLst>
  <p:sldSz cx="12192000" cy="6858000"/>
  <p:notesSz cx="6858000" cy="9144000"/>
  <p:custDataLst>
    <p:tags r:id="rId1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03" userDrawn="1">
          <p15:clr>
            <a:srgbClr val="A4A3A4"/>
          </p15:clr>
        </p15:guide>
        <p15:guide id="2" pos="296" userDrawn="1">
          <p15:clr>
            <a:srgbClr val="A4A3A4"/>
          </p15:clr>
        </p15:guide>
        <p15:guide id="3" pos="7452" userDrawn="1">
          <p15:clr>
            <a:srgbClr val="A4A3A4"/>
          </p15:clr>
        </p15:guide>
        <p15:guide id="4" orient="horz" pos="637" userDrawn="1">
          <p15:clr>
            <a:srgbClr val="A4A3A4"/>
          </p15:clr>
        </p15:guide>
        <p15:guide id="5" orient="horz" pos="3316" userDrawn="1">
          <p15:clr>
            <a:srgbClr val="A4A3A4"/>
          </p15:clr>
        </p15:guide>
        <p15:guide id="6" orient="horz" pos="1153" userDrawn="1">
          <p15:clr>
            <a:srgbClr val="A4A3A4"/>
          </p15:clr>
        </p15:guide>
        <p15:guide id="7" pos="5233" userDrawn="1">
          <p15:clr>
            <a:srgbClr val="A4A3A4"/>
          </p15:clr>
        </p15:guide>
        <p15:guide id="8" orient="horz" pos="3096" userDrawn="1">
          <p15:clr>
            <a:srgbClr val="A4A3A4"/>
          </p15:clr>
        </p15:guide>
        <p15:guide id="9" orient="horz" pos="837" userDrawn="1">
          <p15:clr>
            <a:srgbClr val="A4A3A4"/>
          </p15:clr>
        </p15:guide>
        <p15:guide id="10" pos="2534" userDrawn="1">
          <p15:clr>
            <a:srgbClr val="A4A3A4"/>
          </p15:clr>
        </p15:guide>
        <p15:guide id="11" pos="2711" userDrawn="1">
          <p15:clr>
            <a:srgbClr val="A4A3A4"/>
          </p15:clr>
        </p15:guide>
        <p15:guide id="12" pos="5080" userDrawn="1">
          <p15:clr>
            <a:srgbClr val="A4A3A4"/>
          </p15:clr>
        </p15:guide>
        <p15:guide id="13" orient="horz" pos="2121" userDrawn="1">
          <p15:clr>
            <a:srgbClr val="A4A3A4"/>
          </p15:clr>
        </p15:guide>
        <p15:guide id="14" orient="horz" pos="381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403"/>
        <p:guide pos="296"/>
        <p:guide pos="7452"/>
        <p:guide orient="horz" pos="637"/>
        <p:guide orient="horz" pos="3316"/>
        <p:guide orient="horz" pos="1153"/>
        <p:guide pos="5233"/>
        <p:guide orient="horz" pos="3096"/>
        <p:guide orient="horz" pos="837"/>
        <p:guide pos="2534"/>
        <p:guide pos="2711"/>
        <p:guide pos="5080"/>
        <p:guide orient="horz" pos="2121"/>
        <p:guide orient="horz" pos="3813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gs" Target="tags/tag22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6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1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55295" y="1009015"/>
            <a:ext cx="11376025" cy="584581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57835" y="1012190"/>
            <a:ext cx="11375390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 rot="10800000">
            <a:off x="466090" y="5369560"/>
            <a:ext cx="11365865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469265" y="5932805"/>
            <a:ext cx="113595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en-US" altLang="zh-CN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杭州东方试驾场地</a:t>
            </a:r>
            <a:r>
              <a:rPr lang="zh-CN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</a:t>
            </a:r>
            <a:r>
              <a:rPr lang="en-US" altLang="zh-CN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杭州地区最大的</a:t>
            </a:r>
            <a:r>
              <a:rPr lang="zh-CN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柏油</a:t>
            </a:r>
            <a:r>
              <a:rPr lang="en-US" altLang="zh-CN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生态试驾中心，总占地面积3万平方米，</a:t>
            </a:r>
            <a:r>
              <a:rPr lang="zh-CN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长</a:t>
            </a:r>
            <a:r>
              <a:rPr lang="en-US" altLang="zh-CN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270</a:t>
            </a:r>
            <a:r>
              <a:rPr lang="zh-CN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米，宽</a:t>
            </a:r>
            <a:r>
              <a:rPr lang="en-US" altLang="zh-CN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100</a:t>
            </a:r>
            <a:r>
              <a:rPr lang="zh-CN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米，最宽处</a:t>
            </a:r>
            <a:r>
              <a:rPr lang="en-US" altLang="zh-CN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130</a:t>
            </a:r>
            <a:r>
              <a:rPr lang="zh-CN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米，</a:t>
            </a:r>
            <a:r>
              <a:rPr lang="en-US" altLang="zh-CN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配</a:t>
            </a:r>
            <a:r>
              <a:rPr lang="zh-CN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有</a:t>
            </a:r>
            <a:r>
              <a:rPr lang="en-US" altLang="zh-CN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10</a:t>
            </a:r>
            <a:r>
              <a:rPr lang="zh-CN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万平米的</a:t>
            </a:r>
            <a:r>
              <a:rPr lang="en-US" altLang="zh-CN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越野体验区</a:t>
            </a:r>
            <a:r>
              <a:rPr lang="zh-CN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。场地</a:t>
            </a:r>
            <a:r>
              <a:rPr lang="en-US" altLang="zh-CN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至酒店步行仅5分钟</a:t>
            </a:r>
            <a:r>
              <a:rPr lang="zh-CN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，拥有超大室内无柱发布大厅</a:t>
            </a:r>
            <a:r>
              <a:rPr lang="en-US" altLang="zh-CN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</a:t>
            </a:r>
            <a:r>
              <a:rPr lang="zh-CN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场地</a:t>
            </a:r>
            <a:r>
              <a:rPr lang="en-US" altLang="zh-CN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距杭州绕城南线高速出入口也仅3公里，距杭州萧山国际机场30分钟车程</a:t>
            </a:r>
            <a:r>
              <a:rPr lang="zh-CN" altLang="en-US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，适合各类汽车品牌试乘试驾、汽车测评等。</a:t>
            </a:r>
            <a:endParaRPr lang="zh-CN" altLang="en-US" sz="1200" b="1" spc="1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6" name="标题 3"/>
          <p:cNvSpPr>
            <a:spLocks noGrp="1"/>
          </p:cNvSpPr>
          <p:nvPr/>
        </p:nvSpPr>
        <p:spPr>
          <a:xfrm>
            <a:off x="469265" y="1012190"/>
            <a:ext cx="11236325" cy="6350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r>
              <a:rPr lang="zh-CN" altLang="en-US">
                <a:solidFill>
                  <a:schemeClr val="bg1"/>
                </a:solidFill>
              </a:rPr>
              <a:t>杭州东方</a:t>
            </a:r>
            <a:r>
              <a:rPr lang="en-US" altLang="zh-CN">
                <a:solidFill>
                  <a:schemeClr val="bg1"/>
                </a:solidFill>
              </a:rPr>
              <a:t> </a:t>
            </a:r>
            <a:r>
              <a:rPr lang="zh-CN" altLang="en-US" sz="2800">
                <a:solidFill>
                  <a:schemeClr val="bg1"/>
                </a:solidFill>
              </a:rPr>
              <a:t>试驾场地</a:t>
            </a:r>
            <a:endParaRPr lang="zh-CN" altLang="en-US" sz="2800">
              <a:solidFill>
                <a:schemeClr val="bg1"/>
              </a:solidFill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8065135" y="4020820"/>
            <a:ext cx="398462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n-ea"/>
                <a:cs typeface="+mn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万/天</a:t>
            </a:r>
            <a:endParaRPr lang="zh-CN" altLang="en-US" sz="1200" b="1">
              <a:solidFill>
                <a:schemeClr val="accent1"/>
              </a:solidFill>
              <a:effectLst/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场地面积：</a:t>
            </a:r>
            <a:r>
              <a:rPr lang="en-US" altLang="zh-CN" sz="120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长270m 宽100m </a:t>
            </a:r>
            <a:r>
              <a:rPr lang="zh-CN" altLang="en-US" sz="120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最宽</a:t>
            </a:r>
            <a:r>
              <a:rPr lang="en-US" altLang="zh-CN" sz="120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130m </a:t>
            </a:r>
            <a:r>
              <a:rPr lang="zh-CN" altLang="en-US" sz="120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总面积</a:t>
            </a:r>
            <a:r>
              <a:rPr lang="en-US" altLang="zh-CN" sz="120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30000</a:t>
            </a:r>
            <a:r>
              <a:rPr lang="zh-CN" altLang="en-US" sz="120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㎡</a:t>
            </a:r>
            <a:endParaRPr lang="zh-CN" altLang="en-US" sz="1200" dirty="0" smtClean="0">
              <a:solidFill>
                <a:schemeClr val="tx1"/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柏油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地面 全封闭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供电供水：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380v/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100kw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 固定洗手间  方便接水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停车场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 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固定卫生间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 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越野体验区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 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发布厅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 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酒店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</p:txBody>
      </p:sp>
      <p:pic>
        <p:nvPicPr>
          <p:cNvPr id="6" name="图片 5" descr="图片1_meitu_2"/>
          <p:cNvPicPr>
            <a:picLocks noChangeAspect="1"/>
          </p:cNvPicPr>
          <p:nvPr/>
        </p:nvPicPr>
        <p:blipFill>
          <a:blip r:embed="rId1"/>
          <a:srcRect b="8437"/>
          <a:stretch>
            <a:fillRect/>
          </a:stretch>
        </p:blipFill>
        <p:spPr>
          <a:xfrm>
            <a:off x="8064500" y="1329055"/>
            <a:ext cx="3760470" cy="2100580"/>
          </a:xfrm>
          <a:prstGeom prst="rect">
            <a:avLst/>
          </a:prstGeom>
        </p:spPr>
      </p:pic>
      <p:pic>
        <p:nvPicPr>
          <p:cNvPr id="3" name="图片 2" descr="杭州东方试驾场地-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015" y="1275715"/>
            <a:ext cx="7550785" cy="534098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599440" y="3368040"/>
            <a:ext cx="302006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坦克</a:t>
            </a:r>
            <a:r>
              <a:rPr lang="en-US" altLang="zh-CN" sz="1200">
                <a:latin typeface="+mn-ea"/>
                <a:cs typeface="+mn-ea"/>
                <a:sym typeface="+mn-ea"/>
              </a:rPr>
              <a:t>500 Hi4-Z</a:t>
            </a:r>
            <a:r>
              <a:rPr lang="zh-CN" altLang="en-US" sz="1200">
                <a:latin typeface="+mn-ea"/>
                <a:cs typeface="+mn-ea"/>
                <a:sym typeface="+mn-ea"/>
              </a:rPr>
              <a:t>全国媒体试驾活动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295640" y="3368040"/>
            <a:ext cx="353631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</a:rPr>
              <a:t>极狐</a:t>
            </a:r>
            <a:r>
              <a:rPr lang="en-US" altLang="zh-CN" sz="1200">
                <a:latin typeface="+mn-ea"/>
                <a:cs typeface="+mn-ea"/>
              </a:rPr>
              <a:t>ARCFOX</a:t>
            </a:r>
            <a:r>
              <a:rPr lang="zh-CN" altLang="en-US" sz="1200">
                <a:latin typeface="+mn-ea"/>
                <a:cs typeface="+mn-ea"/>
              </a:rPr>
              <a:t>沉浸式驾驶体验营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78790" y="6015355"/>
            <a:ext cx="358203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sym typeface="+mn-ea"/>
              </a:rPr>
              <a:t>极星</a:t>
            </a:r>
            <a:r>
              <a:rPr lang="en-US" altLang="zh-CN" sz="1200">
                <a:sym typeface="+mn-ea"/>
              </a:rPr>
              <a:t>4</a:t>
            </a:r>
            <a:r>
              <a:rPr lang="zh-CN" altLang="en-US" sz="1200">
                <a:sym typeface="+mn-ea"/>
              </a:rPr>
              <a:t>试驾活动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312920" y="6015355"/>
            <a:ext cx="37071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sym typeface="+mn-ea"/>
              </a:rPr>
              <a:t>长安福特</a:t>
            </a:r>
            <a:r>
              <a:rPr lang="en-US" altLang="zh-CN" sz="1200">
                <a:sym typeface="+mn-ea"/>
              </a:rPr>
              <a:t>SUV</a:t>
            </a:r>
            <a:r>
              <a:rPr lang="zh-CN" altLang="en-US" sz="1200">
                <a:sym typeface="+mn-ea"/>
              </a:rPr>
              <a:t>试驾活动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208905" y="3368040"/>
            <a:ext cx="194500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sym typeface="+mn-ea"/>
              </a:rPr>
              <a:t>捷尼赛思</a:t>
            </a:r>
            <a:r>
              <a:rPr lang="zh-CN" altLang="en-US" sz="1200">
                <a:sym typeface="+mn-ea"/>
              </a:rPr>
              <a:t>试驾活动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8295640" y="6015355"/>
            <a:ext cx="353377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sym typeface="+mn-ea"/>
              </a:rPr>
              <a:t>蔚来全系试驾活动</a:t>
            </a:r>
            <a:endParaRPr lang="en-US" altLang="zh-CN" sz="1200">
              <a:latin typeface="+mn-ea"/>
              <a:cs typeface="+mn-ea"/>
              <a:sym typeface="+mn-ea"/>
            </a:endParaRPr>
          </a:p>
        </p:txBody>
      </p:sp>
      <p:pic>
        <p:nvPicPr>
          <p:cNvPr id="2" name="图片 1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478790" y="1151890"/>
            <a:ext cx="3582670" cy="2216150"/>
          </a:xfrm>
          <a:prstGeom prst="rect">
            <a:avLst/>
          </a:prstGeom>
        </p:spPr>
      </p:pic>
      <p:pic>
        <p:nvPicPr>
          <p:cNvPr id="5" name="图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4304665" y="1151890"/>
            <a:ext cx="3759835" cy="2216150"/>
          </a:xfrm>
          <a:prstGeom prst="rect">
            <a:avLst/>
          </a:prstGeom>
        </p:spPr>
      </p:pic>
      <p:pic>
        <p:nvPicPr>
          <p:cNvPr id="6" name="图片 5"/>
          <p:cNvPicPr/>
          <p:nvPr/>
        </p:nvPicPr>
        <p:blipFill>
          <a:blip r:embed="rId3"/>
          <a:stretch>
            <a:fillRect/>
          </a:stretch>
        </p:blipFill>
        <p:spPr>
          <a:xfrm>
            <a:off x="8307705" y="1151255"/>
            <a:ext cx="3545205" cy="2216785"/>
          </a:xfrm>
          <a:prstGeom prst="rect">
            <a:avLst/>
          </a:prstGeom>
        </p:spPr>
      </p:pic>
      <p:pic>
        <p:nvPicPr>
          <p:cNvPr id="7" name="图片 6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494665" y="3820160"/>
            <a:ext cx="3587750" cy="2195195"/>
          </a:xfrm>
          <a:prstGeom prst="rect">
            <a:avLst/>
          </a:prstGeom>
        </p:spPr>
      </p:pic>
      <p:pic>
        <p:nvPicPr>
          <p:cNvPr id="8" name="图片 7"/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4300855" y="3804920"/>
            <a:ext cx="3763645" cy="2209800"/>
          </a:xfrm>
          <a:prstGeom prst="rect">
            <a:avLst/>
          </a:prstGeom>
        </p:spPr>
      </p:pic>
      <p:pic>
        <p:nvPicPr>
          <p:cNvPr id="10" name="图片 9"/>
          <p:cNvPicPr/>
          <p:nvPr/>
        </p:nvPicPr>
        <p:blipFill>
          <a:blip r:embed="rId6"/>
          <a:srcRect/>
          <a:stretch>
            <a:fillRect/>
          </a:stretch>
        </p:blipFill>
        <p:spPr>
          <a:xfrm>
            <a:off x="8312150" y="3797935"/>
            <a:ext cx="3510915" cy="2216785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1355090" y="3368040"/>
            <a:ext cx="177355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sym typeface="+mn-ea"/>
              </a:rPr>
              <a:t>  长安驾控培训营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295640" y="3368040"/>
            <a:ext cx="353631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1200">
                <a:sym typeface="+mn-ea"/>
              </a:rPr>
              <a:t>BMW  X</a:t>
            </a:r>
            <a:r>
              <a:rPr lang="zh-CN" altLang="en-US" sz="1200">
                <a:sym typeface="+mn-ea"/>
              </a:rPr>
              <a:t>之旅</a:t>
            </a:r>
            <a:endParaRPr lang="en-US" altLang="zh-CN" sz="1200">
              <a:latin typeface="+mn-ea"/>
              <a:cs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78790" y="6015355"/>
            <a:ext cx="358203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sym typeface="+mn-ea"/>
              </a:rPr>
              <a:t>卡迪拉克</a:t>
            </a:r>
            <a:r>
              <a:rPr lang="en-US" altLang="zh-CN" sz="1200">
                <a:sym typeface="+mn-ea"/>
              </a:rPr>
              <a:t>Vday</a:t>
            </a:r>
            <a:r>
              <a:rPr lang="zh-CN" altLang="en-US" sz="1200">
                <a:sym typeface="+mn-ea"/>
              </a:rPr>
              <a:t>性能秀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312920" y="6015355"/>
            <a:ext cx="37071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1200">
                <a:sym typeface="+mn-ea"/>
              </a:rPr>
              <a:t>全新Jeep自由光试驾</a:t>
            </a:r>
            <a:r>
              <a:rPr lang="zh-CN" sz="1200">
                <a:sym typeface="+mn-ea"/>
              </a:rPr>
              <a:t>会</a:t>
            </a:r>
            <a:endParaRPr lang="zh-CN" sz="1200">
              <a:latin typeface="+mn-ea"/>
              <a:cs typeface="+mn-ea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208905" y="3368040"/>
            <a:ext cx="177355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1200">
                <a:sym typeface="+mn-ea"/>
              </a:rPr>
              <a:t>卡罗拉双擎区域试驾</a:t>
            </a:r>
            <a:r>
              <a:rPr lang="zh-CN" sz="1200">
                <a:sym typeface="+mn-ea"/>
              </a:rPr>
              <a:t>会</a:t>
            </a:r>
            <a:endParaRPr lang="zh-CN" sz="1200">
              <a:latin typeface="+mn-ea"/>
              <a:cs typeface="+mn-ea"/>
              <a:sym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8295640" y="6015355"/>
            <a:ext cx="353377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sym typeface="+mn-ea"/>
              </a:rPr>
              <a:t>梅赛德斯</a:t>
            </a:r>
            <a:r>
              <a:rPr lang="en-US" altLang="zh-CN" sz="1200">
                <a:sym typeface="+mn-ea"/>
              </a:rPr>
              <a:t>-</a:t>
            </a:r>
            <a:r>
              <a:rPr lang="zh-CN" altLang="en-US" sz="1200">
                <a:sym typeface="+mn-ea"/>
              </a:rPr>
              <a:t>奔驰</a:t>
            </a:r>
            <a:r>
              <a:rPr lang="en-US" altLang="zh-CN" sz="1200">
                <a:sym typeface="+mn-ea"/>
              </a:rPr>
              <a:t>SUV</a:t>
            </a:r>
            <a:r>
              <a:rPr lang="zh-CN" altLang="en-US" sz="1200">
                <a:sym typeface="+mn-ea"/>
              </a:rPr>
              <a:t>家族之旅</a:t>
            </a:r>
            <a:endParaRPr lang="zh-CN" sz="1200">
              <a:latin typeface="+mn-ea"/>
              <a:cs typeface="+mn-ea"/>
            </a:endParaRPr>
          </a:p>
        </p:txBody>
      </p:sp>
      <p:pic>
        <p:nvPicPr>
          <p:cNvPr id="20" name="图片 19" descr="C:\Users\shizhan\Desktop\9bab1e5f167c186fca40f295de0450f1.png9bab1e5f167c186fca40f295de0450f1"/>
          <p:cNvPicPr>
            <a:picLocks noChangeAspect="1"/>
          </p:cNvPicPr>
          <p:nvPr/>
        </p:nvPicPr>
        <p:blipFill>
          <a:blip r:embed="rId1"/>
          <a:srcRect t="16772" r="756" b="13312"/>
          <a:stretch>
            <a:fillRect/>
          </a:stretch>
        </p:blipFill>
        <p:spPr>
          <a:xfrm>
            <a:off x="4312920" y="1393190"/>
            <a:ext cx="3751580" cy="1982470"/>
          </a:xfrm>
          <a:prstGeom prst="rect">
            <a:avLst/>
          </a:prstGeom>
        </p:spPr>
      </p:pic>
      <p:pic>
        <p:nvPicPr>
          <p:cNvPr id="23" name="图片 22" descr="a7b75031e483a7b5b67ed3c5af3a00d9"/>
          <p:cNvPicPr>
            <a:picLocks noChangeAspect="1"/>
          </p:cNvPicPr>
          <p:nvPr/>
        </p:nvPicPr>
        <p:blipFill>
          <a:blip r:embed="rId2"/>
          <a:srcRect l="8619" t="24277" b="10882"/>
          <a:stretch>
            <a:fillRect/>
          </a:stretch>
        </p:blipFill>
        <p:spPr>
          <a:xfrm>
            <a:off x="8295640" y="1384300"/>
            <a:ext cx="3534410" cy="1983740"/>
          </a:xfrm>
          <a:prstGeom prst="rect">
            <a:avLst/>
          </a:prstGeom>
        </p:spPr>
      </p:pic>
      <p:pic>
        <p:nvPicPr>
          <p:cNvPr id="25" name="图片 24" descr="25411be7a05ca0a433272d0e43083d34"/>
          <p:cNvPicPr>
            <a:picLocks noChangeAspect="1"/>
          </p:cNvPicPr>
          <p:nvPr/>
        </p:nvPicPr>
        <p:blipFill>
          <a:blip r:embed="rId3"/>
          <a:srcRect l="2254" t="12742" r="3757"/>
          <a:stretch>
            <a:fillRect/>
          </a:stretch>
        </p:blipFill>
        <p:spPr>
          <a:xfrm>
            <a:off x="454660" y="3804920"/>
            <a:ext cx="3606165" cy="2210435"/>
          </a:xfrm>
          <a:prstGeom prst="rect">
            <a:avLst/>
          </a:prstGeom>
        </p:spPr>
      </p:pic>
      <p:pic>
        <p:nvPicPr>
          <p:cNvPr id="28" name="图片 27" descr="a316292b3c911f1d3a4453b7bd04a7e1"/>
          <p:cNvPicPr>
            <a:picLocks noChangeAspect="1"/>
          </p:cNvPicPr>
          <p:nvPr/>
        </p:nvPicPr>
        <p:blipFill>
          <a:blip r:embed="rId4"/>
          <a:srcRect l="15887" r="4447" b="19171"/>
          <a:stretch>
            <a:fillRect/>
          </a:stretch>
        </p:blipFill>
        <p:spPr>
          <a:xfrm>
            <a:off x="8295640" y="3804920"/>
            <a:ext cx="3535680" cy="2210435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5"/>
          <a:srcRect b="13907"/>
          <a:stretch>
            <a:fillRect/>
          </a:stretch>
        </p:blipFill>
        <p:spPr>
          <a:xfrm>
            <a:off x="441325" y="1384300"/>
            <a:ext cx="3619500" cy="2000885"/>
          </a:xfrm>
          <a:prstGeom prst="rect">
            <a:avLst/>
          </a:prstGeom>
        </p:spPr>
      </p:pic>
      <p:pic>
        <p:nvPicPr>
          <p:cNvPr id="31" name="图片 30" descr="e9691a4e97967dcfee06b96c13c4f2cc_meitu_3"/>
          <p:cNvPicPr>
            <a:picLocks noChangeAspect="1"/>
          </p:cNvPicPr>
          <p:nvPr/>
        </p:nvPicPr>
        <p:blipFill>
          <a:blip r:embed="rId6"/>
          <a:srcRect t="11563"/>
          <a:stretch>
            <a:fillRect/>
          </a:stretch>
        </p:blipFill>
        <p:spPr>
          <a:xfrm>
            <a:off x="4313555" y="3814445"/>
            <a:ext cx="3750945" cy="2200910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2.xml><?xml version="1.0" encoding="utf-8"?>
<p:tagLst xmlns:p="http://schemas.openxmlformats.org/presentationml/2006/main">
  <p:tag name="COMMONDATA" val="eyJoZGlkIjoiYzE0MWQ5MzhhMzc0NWNlNGVkM2QwNTQzMGIxZWQ3YTg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396</Words>
  <Application>WPS 演示</Application>
  <PresentationFormat>宽屏</PresentationFormat>
  <Paragraphs>34</Paragraphs>
  <Slides>4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2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海燕不会长心</cp:lastModifiedBy>
  <cp:revision>230</cp:revision>
  <dcterms:created xsi:type="dcterms:W3CDTF">2019-06-19T02:08:00Z</dcterms:created>
  <dcterms:modified xsi:type="dcterms:W3CDTF">2025-07-01T05:06:01Z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2052-12.1.0.21541</vt:lpwstr>
  </property>
  <property fmtid="{D5CDD505-2E9C-101B-9397-08002B2CF9AE}" pid="3" name="ICV">
    <vt:lpwstr>6DC023D4C4A44E7FAF386A71A2A05E7E</vt:lpwstr>
  </property>
</Properties>
</file>